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057" autoAdjust="0"/>
  </p:normalViewPr>
  <p:slideViewPr>
    <p:cSldViewPr snapToGrid="0">
      <p:cViewPr>
        <p:scale>
          <a:sx n="50" d="100"/>
          <a:sy n="50" d="100"/>
        </p:scale>
        <p:origin x="1794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F34D0-7CA2-4E6C-84B9-ED40D6E974F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B08D-C64A-43B2-8E67-05D3C3979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2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6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Dave and I'm working on a series of robotic challenges to teach students how to code.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Advolition is one of these challenges.  </a:t>
            </a:r>
          </a:p>
          <a:p>
            <a:endParaRPr lang="en-US" dirty="0"/>
          </a:p>
          <a:p>
            <a:r>
              <a:rPr lang="en-US" dirty="0"/>
              <a:t>In Advolition, players use JavaScript to code robots that battle each other in a roguelike dungeon.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version of the game relies on a simple hand-drawn ASCII sketch to render the arenas.  I did this mainly for testing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7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I'm ready to implement a random dungeon generator that is capable of creating more complex dungeons like those used in traditional roguelike games.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7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??? has already created a full set of opensource roguelike developer tools at ROT.js. Among these tools is a dungeon generator routine that lays out rooms and corridors in a defined space.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ROT.js routines are well documented, and it didn't take long to integrate them into the Advolition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6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tweaking the code to meet my needs, I have a system that will place up to four player robots in a randomly generated arena of any size!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next step will be to code an algorithm for randomly distributing items throughout the dungeon.  The player and non-player robots will be able to use these items to increase specific traits that will help them prevail in combat.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3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3922-A3F7-444E-BD2A-C8F3F07A5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90CA8-7AD6-BAA9-1F89-C2BE0FA86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89027-755B-9118-C10E-DF1707E9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E75DD-C427-C4E0-8A23-35B0E13C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3DAF-E56C-9A29-D3C5-30F8FEF7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4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01F9-682D-1919-F625-F1F34886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8277D-4F16-AA1A-3F83-157EA5A52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41929-FC4A-9814-F86D-DC8F4DE7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783D-F9C0-1C9D-0737-82AB1BD3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3DE9E-D320-9D40-E815-182F65A5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3D432-DB5B-6FB4-113B-7AD36B30A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F3F60-3DD8-B81C-C396-70BCA0FCE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CD822-8FC5-4EBE-6959-98CE166E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7FFB9-9964-6736-D639-8C93E693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1B7F-8511-7A8E-1380-BD97ECF1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4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E650-E384-D6FB-EB3D-04432805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6F8F-7E56-7B5F-531D-38618C00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DE497-FC7E-B547-9E9B-AB703BBE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332F-5D29-140E-13CD-8D4A91117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92FD-6BFB-3414-56F0-BBB42218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9AA0-F34A-F817-5FB6-134C64E1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713A0-7018-4639-3770-F64C198E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10AE7-B50D-6CA3-8ACF-79A3B612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1D8A-0BA9-6FAC-879B-9A7579B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51CF1-B940-C06B-C64B-FAD57CDB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8A9C-AC7F-E926-5CE8-1812A3A8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97E36-D5F2-E26B-04D0-2DFB25E6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2638-FC32-5F52-C9CB-6F0154FD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4031-88C3-87EF-D7F9-DDCE4BA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65ABD-AB0E-6E75-9D67-0A5ACFB8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E4FC9-B001-4BD9-D1D0-8AB659CD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E1A3-F6EC-3B19-1C3E-88ACF3D6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4BFF-D10A-7E2F-81A4-D811B23F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DE3E2-0254-8AD7-D2BF-D656DBCDB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27548-E1CA-F957-D61B-633C0DB0A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349D-3FB3-F947-BFBD-47FFD18F1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F2F0-124E-4A4D-E566-3A47DF57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1A2E4-EEBC-D584-FC71-0CBDA8CE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D75A9-00A3-608F-F3B8-0F75DA1A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2F6A-11ED-D706-2FEE-AB5544AC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5C108-002E-7B39-E8D1-54D2E200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6C413-FC5E-31F0-D6FE-1A15BA4E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D273E-EABE-08AD-7BE1-1A670E58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841CA-7C44-5424-4622-A7200146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E2D7A-92D0-7EA6-EDC8-D57FCFD8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78F6-6937-0C73-8DDF-6FE47387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8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30D-2D96-07C3-2768-C38AF871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7EBF-490F-09F7-9612-416E71A7E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7F29A-30EB-0BFF-1B94-9D84FCD4E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68F12-3994-2544-BBA7-C7E56697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9BB5-B448-81C0-2A46-56C05F09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3DA41-CF95-67C7-D358-7E5DF0B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84AC-37B2-5009-81C7-48E9484D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84394-D82D-5793-577C-6C250D04A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93A1C-1CBA-7B9B-1875-C00081996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5B204-431F-E1FD-B674-0285394A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F129C-5164-592A-A7AF-4C782C4B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F4FD9-BDD3-B96E-F9CB-B52C192F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2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D2EB3-FC19-348F-FCB6-1CF02FC1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46A4-410C-C12C-1865-360DCD469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7BB6-6911-DFB5-5311-1223CAFCD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249F32-F112-4BE0-A7A8-F4B4082B91C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5848-B846-BF58-DA26-3E3E99155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60CC-FB83-477E-B8AC-B43EBDA5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0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C5723B-368C-7BFA-8EEE-3EC4BC050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3"/>
            <a:ext cx="6858000" cy="6858000"/>
          </a:xfrm>
          <a:prstGeom prst="rect">
            <a:avLst/>
          </a:prstGeom>
        </p:spPr>
      </p:pic>
      <p:pic>
        <p:nvPicPr>
          <p:cNvPr id="5" name="Picture 2" descr="The Use of ASCII Graphics in Roguelikes: Aesthetic Nostalgia and Semiotic  Difference - Mark R. Johnson, 2017">
            <a:extLst>
              <a:ext uri="{FF2B5EF4-FFF2-40B4-BE49-F238E27FC236}">
                <a16:creationId xmlns:a16="http://schemas.microsoft.com/office/drawing/2014/main" id="{05642E1E-40F9-AFED-CEBA-74B33F90F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16102"/>
          <a:stretch/>
        </p:blipFill>
        <p:spPr bwMode="auto">
          <a:xfrm>
            <a:off x="5195667" y="-1183958"/>
            <a:ext cx="8195437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1B77B-4A75-2424-2EE4-238074149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6485" y="3155034"/>
            <a:ext cx="3733800" cy="5479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Advolition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73D57-933B-D4E5-6B98-1D6A7F53B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3372" y="3603063"/>
            <a:ext cx="4300025" cy="547931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Generating Random Arenas</a:t>
            </a:r>
          </a:p>
        </p:txBody>
      </p:sp>
    </p:spTree>
    <p:extLst>
      <p:ext uri="{BB962C8B-B14F-4D97-AF65-F5344CB8AC3E}">
        <p14:creationId xmlns:p14="http://schemas.microsoft.com/office/powerpoint/2010/main" val="8998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069B-2058-AF12-9366-53387F11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Tournament</a:t>
            </a:r>
            <a:r>
              <a:rPr lang="en-US" sz="7200" baseline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Robotics</a:t>
            </a:r>
            <a:endParaRPr lang="en-US" sz="72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AA0CD-9215-A610-1682-F32448FD3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34" y="1506876"/>
            <a:ext cx="8729932" cy="51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F7B5-8972-FFD8-709C-9814A754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95635" y="2490103"/>
            <a:ext cx="5978771" cy="1448732"/>
          </a:xfrm>
        </p:spPr>
        <p:txBody>
          <a:bodyPr>
            <a:noAutofit/>
          </a:bodyPr>
          <a:lstStyle/>
          <a:p>
            <a:r>
              <a:rPr lang="en-US" sz="10400" baseline="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Advolition</a:t>
            </a:r>
            <a:endParaRPr lang="en-US" sz="80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307168-AB21-1350-A039-4CA85C84A3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3" end="2443.5"/>
                </p14:media>
              </p:ext>
            </p:extLst>
          </p:nvPr>
        </p:nvPicPr>
        <p:blipFill rotWithShape="1">
          <a:blip r:embed="rId5">
            <a:lum bright="20000" contrast="20000"/>
          </a:blip>
          <a:srcRect r="49927"/>
          <a:stretch/>
        </p:blipFill>
        <p:spPr>
          <a:xfrm>
            <a:off x="3235073" y="85762"/>
            <a:ext cx="7887543" cy="6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845">
        <p:fade/>
      </p:transition>
    </mc:Choice>
    <mc:Fallback>
      <p:transition spd="med" advTm="468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9A188-D1D6-9533-3248-5F26CC27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" t="-1722" r="46426" b="5546"/>
          <a:stretch/>
        </p:blipFill>
        <p:spPr>
          <a:xfrm>
            <a:off x="298421" y="254000"/>
            <a:ext cx="6209607" cy="60061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E44D0E-98CA-ADA9-B548-78BD1D6F9F7A}"/>
              </a:ext>
            </a:extLst>
          </p:cNvPr>
          <p:cNvSpPr/>
          <p:nvPr/>
        </p:nvSpPr>
        <p:spPr>
          <a:xfrm>
            <a:off x="3263705" y="1758462"/>
            <a:ext cx="1913206" cy="2602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A96C6C-6AB2-1F9E-4A01-8DAF74EF7379}"/>
              </a:ext>
            </a:extLst>
          </p:cNvPr>
          <p:cNvGrpSpPr/>
          <p:nvPr/>
        </p:nvGrpSpPr>
        <p:grpSpPr>
          <a:xfrm>
            <a:off x="3263705" y="251579"/>
            <a:ext cx="8328074" cy="6247381"/>
            <a:chOff x="3263705" y="251579"/>
            <a:chExt cx="8328074" cy="624738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B417EAC-52ED-B4A1-C785-98F9078FFC69}"/>
                </a:ext>
              </a:extLst>
            </p:cNvPr>
            <p:cNvCxnSpPr/>
            <p:nvPr/>
          </p:nvCxnSpPr>
          <p:spPr>
            <a:xfrm flipV="1">
              <a:off x="3263705" y="251579"/>
              <a:ext cx="4360984" cy="15068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3F890D-7947-6599-60E1-6D02EBC5DBE5}"/>
                </a:ext>
              </a:extLst>
            </p:cNvPr>
            <p:cNvCxnSpPr/>
            <p:nvPr/>
          </p:nvCxnSpPr>
          <p:spPr>
            <a:xfrm flipV="1">
              <a:off x="5176911" y="251579"/>
              <a:ext cx="6414868" cy="15068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8D2629F-7BF6-6CF6-18F5-B206AF542B20}"/>
                </a:ext>
              </a:extLst>
            </p:cNvPr>
            <p:cNvCxnSpPr/>
            <p:nvPr/>
          </p:nvCxnSpPr>
          <p:spPr>
            <a:xfrm>
              <a:off x="5176911" y="4360985"/>
              <a:ext cx="6414868" cy="21379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629FE00-A1E3-9994-1E47-BB68B9DFD996}"/>
                </a:ext>
              </a:extLst>
            </p:cNvPr>
            <p:cNvCxnSpPr/>
            <p:nvPr/>
          </p:nvCxnSpPr>
          <p:spPr>
            <a:xfrm>
              <a:off x="3263705" y="4360985"/>
              <a:ext cx="4360984" cy="21379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239762-6616-BF69-7272-6C579BC41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99" t="22361" r="58447" b="35035"/>
            <a:stretch/>
          </p:blipFill>
          <p:spPr>
            <a:xfrm>
              <a:off x="7624689" y="251579"/>
              <a:ext cx="3967090" cy="624738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2269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Use of ASCII Graphics in Roguelikes: Aesthetic Nostalgia and Semiotic  Difference - Mark R. Johnson, 2017">
            <a:extLst>
              <a:ext uri="{FF2B5EF4-FFF2-40B4-BE49-F238E27FC236}">
                <a16:creationId xmlns:a16="http://schemas.microsoft.com/office/drawing/2014/main" id="{A6F4F07F-1B8B-11C1-50FF-97CFBDA58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16102"/>
          <a:stretch/>
        </p:blipFill>
        <p:spPr bwMode="auto">
          <a:xfrm>
            <a:off x="12576624" y="-442962"/>
            <a:ext cx="16310832" cy="77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8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687 0 L -1.33789 -0.0444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57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0CA1DAF-D79B-B4EB-4E3C-41BACD777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9687"/>
          <a:stretch/>
        </p:blipFill>
        <p:spPr>
          <a:xfrm>
            <a:off x="631998" y="763172"/>
            <a:ext cx="10928004" cy="533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430">
        <p:fade/>
      </p:transition>
    </mc:Choice>
    <mc:Fallback>
      <p:transition spd="med" advTm="154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8024FD1-1825-E8EA-AC2C-163D4A009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8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545">
        <p:fade/>
      </p:transition>
    </mc:Choice>
    <mc:Fallback>
      <p:transition spd="med" advTm="23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697EBE1-8E88-1E3F-98F2-787334906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20000"/>
          </a:blip>
          <a:stretch>
            <a:fillRect/>
          </a:stretch>
        </p:blipFill>
        <p:spPr>
          <a:xfrm>
            <a:off x="-1041010" y="0"/>
            <a:ext cx="15656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2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015">
        <p:fade/>
      </p:transition>
    </mc:Choice>
    <mc:Fallback>
      <p:transition spd="med" advTm="117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218E-CCC9-145A-7052-C1DB1FA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Up Next…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C644C0-D059-864A-BAB9-7711116B7F0E}"/>
              </a:ext>
            </a:extLst>
          </p:cNvPr>
          <p:cNvGrpSpPr/>
          <p:nvPr/>
        </p:nvGrpSpPr>
        <p:grpSpPr>
          <a:xfrm>
            <a:off x="2133600" y="1027906"/>
            <a:ext cx="9010650" cy="4915694"/>
            <a:chOff x="2133600" y="1027906"/>
            <a:chExt cx="9010650" cy="49156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37D5B6-40DF-ECB5-B374-3975E4031880}"/>
                </a:ext>
              </a:extLst>
            </p:cNvPr>
            <p:cNvSpPr/>
            <p:nvPr/>
          </p:nvSpPr>
          <p:spPr>
            <a:xfrm>
              <a:off x="2133600" y="3429000"/>
              <a:ext cx="2667000" cy="167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779390-89C7-6A74-9C35-E82DEA6257F5}"/>
                </a:ext>
              </a:extLst>
            </p:cNvPr>
            <p:cNvSpPr/>
            <p:nvPr/>
          </p:nvSpPr>
          <p:spPr>
            <a:xfrm>
              <a:off x="5734050" y="1352550"/>
              <a:ext cx="1181100" cy="167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C247F0-7A09-7FF8-3226-456C90531EFD}"/>
                </a:ext>
              </a:extLst>
            </p:cNvPr>
            <p:cNvSpPr/>
            <p:nvPr/>
          </p:nvSpPr>
          <p:spPr>
            <a:xfrm>
              <a:off x="9105900" y="3219450"/>
              <a:ext cx="2038350" cy="167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BB2C44-6E75-9E6E-79EF-CCC0FB4E1ADF}"/>
                </a:ext>
              </a:extLst>
            </p:cNvPr>
            <p:cNvSpPr/>
            <p:nvPr/>
          </p:nvSpPr>
          <p:spPr>
            <a:xfrm>
              <a:off x="5619750" y="4016375"/>
              <a:ext cx="1733552" cy="1927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5AD5E2-B9A0-AE78-7AAF-C81E6AC1213C}"/>
                </a:ext>
              </a:extLst>
            </p:cNvPr>
            <p:cNvSpPr/>
            <p:nvPr/>
          </p:nvSpPr>
          <p:spPr>
            <a:xfrm>
              <a:off x="6553198" y="4972050"/>
              <a:ext cx="1733552" cy="971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CE48B3-7786-3DEB-0213-C6B0FCD85926}"/>
                </a:ext>
              </a:extLst>
            </p:cNvPr>
            <p:cNvSpPr/>
            <p:nvPr/>
          </p:nvSpPr>
          <p:spPr>
            <a:xfrm>
              <a:off x="7753350" y="1027906"/>
              <a:ext cx="2705100" cy="13255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E9578D-CEEE-1956-F610-7DB403CCF5D7}"/>
                </a:ext>
              </a:extLst>
            </p:cNvPr>
            <p:cNvSpPr/>
            <p:nvPr/>
          </p:nvSpPr>
          <p:spPr>
            <a:xfrm>
              <a:off x="4124322" y="4334668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A4499F-DA6A-F1C2-DA9A-5FB535BED0C4}"/>
                </a:ext>
              </a:extLst>
            </p:cNvPr>
            <p:cNvSpPr/>
            <p:nvPr/>
          </p:nvSpPr>
          <p:spPr>
            <a:xfrm>
              <a:off x="6534148" y="1709738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FC22CB-4E4E-DC25-53ED-BB81CCA4C1DB}"/>
                </a:ext>
              </a:extLst>
            </p:cNvPr>
            <p:cNvSpPr/>
            <p:nvPr/>
          </p:nvSpPr>
          <p:spPr>
            <a:xfrm rot="5400000">
              <a:off x="8467723" y="2662238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9738F1-3323-EB8D-E73F-7450CAB0933B}"/>
                </a:ext>
              </a:extLst>
            </p:cNvPr>
            <p:cNvSpPr/>
            <p:nvPr/>
          </p:nvSpPr>
          <p:spPr>
            <a:xfrm rot="5400000">
              <a:off x="9429748" y="4311650"/>
              <a:ext cx="22479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BA4F60-1FB9-4555-D071-CF93E18398B6}"/>
                </a:ext>
              </a:extLst>
            </p:cNvPr>
            <p:cNvSpPr/>
            <p:nvPr/>
          </p:nvSpPr>
          <p:spPr>
            <a:xfrm rot="10800000">
              <a:off x="8067673" y="5276850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C37600-E3DE-0E29-8A0D-2A4C00A6F74A}"/>
                </a:ext>
              </a:extLst>
            </p:cNvPr>
            <p:cNvSpPr/>
            <p:nvPr/>
          </p:nvSpPr>
          <p:spPr>
            <a:xfrm rot="10800000">
              <a:off x="3352800" y="2291556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C1C75E-F1AF-659F-E12D-30DD07C28EB0}"/>
                </a:ext>
              </a:extLst>
            </p:cNvPr>
            <p:cNvSpPr/>
            <p:nvPr/>
          </p:nvSpPr>
          <p:spPr>
            <a:xfrm rot="5400000">
              <a:off x="2162176" y="3465512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0287A-D59A-DAA9-0B93-6F23F93440F7}"/>
                </a:ext>
              </a:extLst>
            </p:cNvPr>
            <p:cNvSpPr/>
            <p:nvPr/>
          </p:nvSpPr>
          <p:spPr>
            <a:xfrm rot="5400000">
              <a:off x="5057776" y="3133726"/>
              <a:ext cx="2667000" cy="3619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4938C-EB24-E941-E281-33F682C5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4" y="2876550"/>
            <a:ext cx="1123947" cy="1123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092A28-F629-D7D2-4E51-010073E6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2" y="3614739"/>
            <a:ext cx="1123947" cy="11239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6F6706-5C55-A9AA-6FBF-07B7BE27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4" y="661195"/>
            <a:ext cx="1123947" cy="11239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33FFC4-AF52-49C8-6A6B-B1830300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3" y="3496871"/>
            <a:ext cx="1123947" cy="11239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515E3A-32A6-CA8C-F7E7-AE50B0C1E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6" y="1066803"/>
            <a:ext cx="1123947" cy="112394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374C7B-AF17-60CB-9B09-1E8F4F65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3314701"/>
            <a:ext cx="1123947" cy="11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9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247</Words>
  <Application>Microsoft Office PowerPoint</Application>
  <PresentationFormat>Widescreen</PresentationFormat>
  <Paragraphs>24</Paragraphs>
  <Slides>9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Advolition</vt:lpstr>
      <vt:lpstr>Tournament Robotics</vt:lpstr>
      <vt:lpstr>Advolition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 Next…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Advolition</dc:title>
  <dc:creator>David Rozak</dc:creator>
  <cp:lastModifiedBy>David Rozak</cp:lastModifiedBy>
  <cp:revision>17</cp:revision>
  <dcterms:created xsi:type="dcterms:W3CDTF">2024-03-10T12:20:14Z</dcterms:created>
  <dcterms:modified xsi:type="dcterms:W3CDTF">2024-03-15T19:32:01Z</dcterms:modified>
</cp:coreProperties>
</file>